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9"/>
  </p:notesMasterIdLst>
  <p:sldIdLst>
    <p:sldId id="560" r:id="rId2"/>
    <p:sldId id="561" r:id="rId3"/>
    <p:sldId id="274" r:id="rId4"/>
    <p:sldId id="378" r:id="rId5"/>
    <p:sldId id="377" r:id="rId6"/>
    <p:sldId id="530" r:id="rId7"/>
    <p:sldId id="535" r:id="rId8"/>
    <p:sldId id="568" r:id="rId9"/>
    <p:sldId id="569" r:id="rId10"/>
    <p:sldId id="533" r:id="rId11"/>
    <p:sldId id="532" r:id="rId12"/>
    <p:sldId id="536" r:id="rId13"/>
    <p:sldId id="562" r:id="rId14"/>
    <p:sldId id="563" r:id="rId15"/>
    <p:sldId id="564" r:id="rId16"/>
    <p:sldId id="565" r:id="rId17"/>
    <p:sldId id="566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00FF"/>
    <a:srgbClr val="03D352"/>
    <a:srgbClr val="39BC1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070" autoAdjust="0"/>
    <p:restoredTop sz="97972" autoAdjust="0"/>
  </p:normalViewPr>
  <p:slideViewPr>
    <p:cSldViewPr>
      <p:cViewPr varScale="1">
        <p:scale>
          <a:sx n="86" d="100"/>
          <a:sy n="86" d="100"/>
        </p:scale>
        <p:origin x="-153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DC9392-AC63-42F6-8EAC-DC630B89563E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5F1883-7BA6-4A73-9C0B-CD03B5C666C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F1883-7BA6-4A73-9C0B-CD03B5C666C3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1"/>
            <a:ext cx="4037687" cy="4500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15"/>
          <p:cNvSpPr/>
          <p:nvPr/>
        </p:nvSpPr>
        <p:spPr>
          <a:xfrm>
            <a:off x="0" y="0"/>
            <a:ext cx="9144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/>
          <a:srcRect b="30303"/>
          <a:stretch>
            <a:fillRect/>
          </a:stretch>
        </p:blipFill>
        <p:spPr bwMode="auto">
          <a:xfrm>
            <a:off x="914400" y="4343400"/>
            <a:ext cx="8229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lowchart: Delay 6"/>
          <p:cNvSpPr/>
          <p:nvPr/>
        </p:nvSpPr>
        <p:spPr>
          <a:xfrm flipH="1">
            <a:off x="7620032" y="4071942"/>
            <a:ext cx="1524000" cy="1219200"/>
          </a:xfrm>
          <a:prstGeom prst="flowChartDelay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atin typeface="ML-Aathira" pitchFamily="82" charset="0"/>
              </a:rPr>
              <a:t>8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45720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k` </a:t>
            </a:r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ssZh¯nsâ</a:t>
            </a:r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 P\w</a:t>
            </a:r>
          </a:p>
        </p:txBody>
      </p:sp>
      <p:sp>
        <p:nvSpPr>
          <p:cNvPr id="10" name="Rectangle 9"/>
          <p:cNvSpPr/>
          <p:nvPr/>
        </p:nvSpPr>
        <p:spPr>
          <a:xfrm>
            <a:off x="428596" y="5638800"/>
            <a:ext cx="82296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kotdm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ae_mÀ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k`bpsS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hnizmk</a:t>
            </a:r>
            <a:r>
              <a:rPr lang="en-US" sz="3300" b="1" dirty="0">
                <a:latin typeface="ML-Aathira" pitchFamily="82" charset="0"/>
              </a:rPr>
              <a:t> ]</a:t>
            </a:r>
            <a:r>
              <a:rPr lang="en-US" sz="3300" b="1" dirty="0" err="1">
                <a:latin typeface="ML-Aathira" pitchFamily="82" charset="0"/>
              </a:rPr>
              <a:t>cnioe</a:t>
            </a:r>
            <a:r>
              <a:rPr lang="en-US" sz="3300" b="1" dirty="0">
                <a:latin typeface="ML-Aathira" pitchFamily="82" charset="0"/>
              </a:rPr>
              <a:t>\ ]</a:t>
            </a:r>
            <a:r>
              <a:rPr lang="en-US" sz="3300" b="1" dirty="0" err="1">
                <a:latin typeface="ML-Aathira" pitchFamily="82" charset="0"/>
              </a:rPr>
              <a:t>mTmhen</a:t>
            </a:r>
            <a:endParaRPr lang="en-US" sz="3300" b="1" dirty="0">
              <a:latin typeface="ML-Aathira" pitchFamily="82" charset="0"/>
            </a:endParaRPr>
          </a:p>
        </p:txBody>
      </p:sp>
      <p:sp>
        <p:nvSpPr>
          <p:cNvPr id="12" name="Rectangle 11"/>
          <p:cNvSpPr/>
          <p:nvPr/>
        </p:nvSpPr>
        <p:spPr>
          <a:xfrm rot="16200000">
            <a:off x="-1604917" y="1909718"/>
            <a:ext cx="41148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c£bpsS</a:t>
            </a:r>
            <a:r>
              <a:rPr lang="en-US" sz="3300" b="1" dirty="0">
                <a:latin typeface="ML-Aathira" pitchFamily="82" charset="0"/>
              </a:rPr>
              <a:t> ]mXbnÂþ8</a:t>
            </a:r>
          </a:p>
        </p:txBody>
      </p:sp>
      <p:pic>
        <p:nvPicPr>
          <p:cNvPr id="14" name="Picture 13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57800" y="262890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2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533400" y="457200"/>
            <a:ext cx="8001000" cy="25146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adnb¯nsâ am[yØyhpw kwc£Whpw</a:t>
            </a:r>
          </a:p>
          <a:p>
            <a:pPr algn="just"/>
            <a:r>
              <a:rPr lang="en-US" sz="3000" b="1" dirty="0">
                <a:solidFill>
                  <a:srgbClr val="FF0000"/>
                </a:solidFill>
                <a:latin typeface="ML-Aathira" pitchFamily="82" charset="0"/>
                <a:sym typeface="ML-Gopika"/>
              </a:rPr>
              <a:t>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Ah³ ]dbp¶Xp \n§Ä sN¿phn³.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  <a:sym typeface="ML-Gopika"/>
              </a:rPr>
              <a:t>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A½sbt¸mse AhnSps¯ a¡fmb \½fpw `mKyapÅhcmIm³ A½ Bhiys¸Sp¶Xv Cutim ]dbp¶Xpt]mse sN¿m\mWv.</a:t>
            </a:r>
          </a:p>
        </p:txBody>
      </p:sp>
      <p:pic>
        <p:nvPicPr>
          <p:cNvPr id="5122" name="Picture 2" descr="D:\web photo\class 8\st._mary_1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2691091"/>
            <a:ext cx="3200400" cy="416690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533400" y="609600"/>
            <a:ext cx="8001000" cy="510540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acnb`ànbpsS hnhn[cq]§Ä</a:t>
            </a:r>
          </a:p>
          <a:p>
            <a:pPr algn="just">
              <a:buSzPct val="100000"/>
              <a:buFont typeface="Arial" pitchFamily="34" charset="0"/>
              <a:buChar char="•"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	]cnip² I\yItbmSv 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uckvXytZi¯pw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]mÝmXytZi¯pw {]ZÀin¸n¡p¶ Gähpw ]cn]qPyamb `àm`ymk§sfÃmw Xs¶ Bcm[\ {Ia¯nÂ DZbw sNbvXn«pÅhsbm AXnt\mSp ebn¨n«pÅhsbm BIp¶p. </a:t>
            </a:r>
          </a:p>
          <a:p>
            <a:pPr algn="just">
              <a:buSzPct val="100000"/>
              <a:buFont typeface="Arial" pitchFamily="34" charset="0"/>
              <a:buChar char="•"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Bcm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[m\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ssNX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y¯n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pkcn¨v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acnb`ànbnÂ apt¶dphm³ amÀt¯m½ {InkvXym\nIÄ F¶pw {i²n¨ncp¶p.</a:t>
            </a:r>
          </a:p>
          <a:p>
            <a:pPr marL="274320" lvl="1" indent="-274320" algn="just">
              <a:buClr>
                <a:schemeClr val="accent3"/>
              </a:buClr>
              <a:buSzPct val="100000"/>
              <a:buFont typeface="Arial" pitchFamily="34" charset="0"/>
              <a:buChar char="•"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FÃm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_p[\mgvNIfpw acnb`ànbnÂ {]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tXyIw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\o¡nh¨ncn¡p¶p.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>
          <a:xfrm>
            <a:off x="762000" y="685800"/>
            <a:ext cx="7620000" cy="5867400"/>
          </a:xfrm>
        </p:spPr>
        <p:txBody>
          <a:bodyPr>
            <a:normAutofit/>
          </a:bodyPr>
          <a:lstStyle/>
          <a:p>
            <a:pPr algn="just">
              <a:buNone/>
            </a:pP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kotdmae_mÀk`bpsS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Bcm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[\ssNX\y¯nÂ B[nImcnIamb acnb`àn {]Imin¸n¡p¶Xn\pÅ {][m\thZnbmWv bma{]mÀ°\. </a:t>
            </a:r>
          </a:p>
          <a:p>
            <a:pPr algn="just">
              <a:buFont typeface="Arial" pitchFamily="34" charset="0"/>
              <a:buChar char="•"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\½psS k`bnÂ _p[\mgvNIfnse bma{]mÀ°\IÄ amXrKoXnIfmepw {]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mÀ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°\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Ifmepw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k¼¶amWv.</a:t>
            </a:r>
          </a:p>
          <a:p>
            <a:pPr algn="just">
              <a:buFont typeface="Arial" pitchFamily="34" charset="0"/>
              <a:buChar char="•"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amXmhnsâ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kzÀ¤tcm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]W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Xncp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mfn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\v Hcp¡ambpÅ ]Xn\©pt\m¼pw P\\¯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ncp¶mfn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s\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mcp¡ambpÅ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F«pt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\m¼pw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CXn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pZmlcW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§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fmWv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  <a:p>
            <a:pPr algn="just">
              <a:buFont typeface="Arial" pitchFamily="34" charset="0"/>
              <a:buChar char="•"/>
            </a:pP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>
              <a:buFont typeface="Arial" pitchFamily="34" charset="0"/>
              <a:buChar char="•"/>
            </a:pP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57224" y="1214422"/>
            <a:ext cx="7429552" cy="3143272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71540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hmbn¡mw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[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ym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dirty="0">
                <a:latin typeface="ML-Aathira" pitchFamily="82" charset="0"/>
              </a:rPr>
              <a:t>(</a:t>
            </a:r>
            <a:r>
              <a:rPr lang="en-US" sz="4800" dirty="0" err="1">
                <a:latin typeface="ML-Aathira" pitchFamily="82" charset="0"/>
              </a:rPr>
              <a:t>eq¡m</a:t>
            </a:r>
            <a:r>
              <a:rPr lang="en-US" sz="4800" dirty="0">
                <a:latin typeface="ML-Aathira" pitchFamily="82" charset="0"/>
              </a:rPr>
              <a:t> 1:39þ56)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6146" name="Picture 2" descr="D:\web photo\class I\10\pray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500438"/>
            <a:ext cx="4143404" cy="31078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785786" y="2500306"/>
            <a:ext cx="7500990" cy="278608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1785926"/>
            <a:ext cx="707236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HmÀ½n¡m³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Hcp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XncphN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IÀ¯mhv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Acpfns¨bvX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Imcy§Ä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 \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ndthdpsa¶v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hnizkn¨hÄ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 `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mKyhXn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.</a:t>
            </a:r>
          </a:p>
          <a:p>
            <a:pPr algn="ctr"/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 </a:t>
            </a:r>
            <a:r>
              <a:rPr lang="en-US" sz="3000" dirty="0">
                <a:latin typeface="ML-Aathira" pitchFamily="82" charset="0"/>
              </a:rPr>
              <a:t>(</a:t>
            </a:r>
            <a:r>
              <a:rPr lang="en-US" sz="3000" dirty="0" err="1">
                <a:latin typeface="ML-Aathira" pitchFamily="82" charset="0"/>
              </a:rPr>
              <a:t>eq¡m</a:t>
            </a:r>
            <a:r>
              <a:rPr lang="en-US" sz="3000" dirty="0">
                <a:latin typeface="ML-Aathira" pitchFamily="82" charset="0"/>
              </a:rPr>
              <a:t> 1:45)</a:t>
            </a: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714620"/>
            <a:ext cx="9144000" cy="261938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940518"/>
            <a:ext cx="8715404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{]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mÀ°n¡mw</a:t>
            </a:r>
            <a:endParaRPr lang="en-US" sz="4500" b="1" dirty="0">
              <a:solidFill>
                <a:srgbClr val="7030A0"/>
              </a:solidFill>
              <a:latin typeface="ML-Aathira" pitchFamily="82" charset="0"/>
            </a:endParaRP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200" dirty="0">
                <a:latin typeface="ML-TTIndulekhaHeavy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R§fpsS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IÀ¯mhmb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Cutimtb</a:t>
            </a:r>
            <a:r>
              <a:rPr lang="en-US" sz="3000" b="1" dirty="0">
                <a:latin typeface="ML-Aathira" pitchFamily="82" charset="0"/>
              </a:rPr>
              <a:t>, \</a:t>
            </a:r>
            <a:r>
              <a:rPr lang="en-US" sz="3000" b="1" dirty="0" err="1">
                <a:latin typeface="ML-Aathira" pitchFamily="82" charset="0"/>
              </a:rPr>
              <a:t>nsâ</a:t>
            </a:r>
            <a:r>
              <a:rPr lang="en-US" sz="3000" b="1" dirty="0">
                <a:latin typeface="ML-Aathira" pitchFamily="82" charset="0"/>
              </a:rPr>
              <a:t> A½bmb ]cnip² </a:t>
            </a:r>
            <a:r>
              <a:rPr lang="en-US" sz="3000" b="1" dirty="0" err="1">
                <a:latin typeface="ML-Aathira" pitchFamily="82" charset="0"/>
              </a:rPr>
              <a:t>adnb¯nsâ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mÀ</a:t>
            </a:r>
            <a:r>
              <a:rPr lang="en-US" sz="3000" b="1" dirty="0">
                <a:latin typeface="ML-Aathira" pitchFamily="82" charset="0"/>
              </a:rPr>
              <a:t>°\</a:t>
            </a:r>
            <a:r>
              <a:rPr lang="en-US" sz="3000" b="1" dirty="0" err="1">
                <a:latin typeface="ML-Aathira" pitchFamily="82" charset="0"/>
              </a:rPr>
              <a:t>bmÂ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R§Ä¡v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BßoIhpw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imcocnIhpamb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klmbhpw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kwc£Whpw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Zm</a:t>
            </a:r>
            <a:r>
              <a:rPr lang="en-US" sz="3000" b="1" dirty="0">
                <a:latin typeface="ML-Aathira" pitchFamily="82" charset="0"/>
              </a:rPr>
              <a:t>\w </a:t>
            </a:r>
            <a:r>
              <a:rPr lang="en-US" sz="3000" b="1" dirty="0" err="1">
                <a:latin typeface="ML-Aathira" pitchFamily="82" charset="0"/>
              </a:rPr>
              <a:t>sN¿Wta</a:t>
            </a:r>
            <a:r>
              <a:rPr lang="en-US" sz="3000" b="1" dirty="0">
                <a:latin typeface="ML-Aathira" pitchFamily="82" charset="0"/>
              </a:rPr>
              <a:t>. \</a:t>
            </a:r>
            <a:r>
              <a:rPr lang="en-US" sz="3000" b="1" dirty="0" err="1">
                <a:latin typeface="ML-Aathira" pitchFamily="82" charset="0"/>
              </a:rPr>
              <a:t>nsâ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cmPy¯nse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nXyhncp¶nÂ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AhtfmSpIqsS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R§tfbpw</a:t>
            </a:r>
            <a:r>
              <a:rPr lang="en-US" sz="3000" b="1" dirty="0">
                <a:latin typeface="ML-Aathira" pitchFamily="82" charset="0"/>
              </a:rPr>
              <a:t> ]¦</a:t>
            </a:r>
            <a:r>
              <a:rPr lang="en-US" sz="3000" b="1" dirty="0" err="1">
                <a:latin typeface="ML-Aathira" pitchFamily="82" charset="0"/>
              </a:rPr>
              <a:t>mfnIfm¡Wta</a:t>
            </a:r>
            <a:r>
              <a:rPr lang="en-US" sz="3000" b="1" dirty="0">
                <a:latin typeface="ML-Aathira" pitchFamily="82" charset="0"/>
              </a:rPr>
              <a:t>.</a:t>
            </a:r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928802"/>
            <a:ext cx="871540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Fsâ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Xocpam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>
              <a:buNone/>
            </a:pPr>
            <a:r>
              <a:rPr lang="en-US" sz="3000" b="1" dirty="0">
                <a:latin typeface="ML-Aathira" pitchFamily="82" charset="0"/>
              </a:rPr>
              <a:t>Rm³ </a:t>
            </a:r>
            <a:r>
              <a:rPr lang="en-US" sz="3000" b="1" dirty="0" err="1">
                <a:latin typeface="ML-Aathira" pitchFamily="82" charset="0"/>
              </a:rPr>
              <a:t>F¶pw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amXmhnsâ</a:t>
            </a:r>
            <a:r>
              <a:rPr lang="en-US" sz="3000" b="1" dirty="0">
                <a:latin typeface="ML-Aathira" pitchFamily="82" charset="0"/>
              </a:rPr>
              <a:t> am[</a:t>
            </a:r>
            <a:r>
              <a:rPr lang="en-US" sz="3000" b="1" dirty="0" err="1">
                <a:latin typeface="ML-Aathira" pitchFamily="82" charset="0"/>
              </a:rPr>
              <a:t>yØyw</a:t>
            </a:r>
            <a:r>
              <a:rPr lang="en-US" sz="3000" b="1" dirty="0">
                <a:latin typeface="ML-Aathira" pitchFamily="82" charset="0"/>
              </a:rPr>
              <a:t>  </a:t>
            </a:r>
            <a:r>
              <a:rPr lang="en-US" sz="3000" b="1" dirty="0" err="1">
                <a:latin typeface="ML-Aathira" pitchFamily="82" charset="0"/>
              </a:rPr>
              <a:t>bmNn¡pw</a:t>
            </a:r>
            <a:endParaRPr lang="en-US" sz="3000" b="1" dirty="0">
              <a:latin typeface="ML-Aathira" pitchFamily="82" charset="0"/>
            </a:endParaRPr>
          </a:p>
          <a:p>
            <a:endParaRPr lang="en-US" sz="3600" dirty="0">
              <a:latin typeface="ML-TTIndulekhaHeavy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09800" y="2667000"/>
            <a:ext cx="4648200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500" b="1" cap="none" spc="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Thank </a:t>
            </a: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you</a:t>
            </a:r>
            <a:endParaRPr lang="en-US" sz="7500" b="1" cap="none" spc="0" dirty="0">
              <a:ln w="11430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Freestyle Script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295400" y="838200"/>
            <a:ext cx="6400800" cy="6019800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L-Aathira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219200"/>
            <a:ext cx="5638800" cy="5562600"/>
          </a:xfrm>
        </p:spPr>
        <p:txBody>
          <a:bodyPr>
            <a:noAutofit/>
          </a:bodyPr>
          <a:lstStyle/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pt-BR" sz="2000" b="1" dirty="0">
                <a:latin typeface="ML-Aathira" pitchFamily="82" charset="0"/>
              </a:rPr>
              <a:t>k` :ssZh¯mÂ sXcsªSp¡s¸« P\w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 </a:t>
            </a:r>
            <a:r>
              <a:rPr lang="en-US" sz="2000" b="1" dirty="0" err="1">
                <a:latin typeface="ML-Aathira" pitchFamily="82" charset="0"/>
              </a:rPr>
              <a:t>c£n¡s</a:t>
            </a:r>
            <a:r>
              <a:rPr lang="en-US" sz="2000" b="1" dirty="0">
                <a:latin typeface="ML-Aathira" pitchFamily="82" charset="0"/>
              </a:rPr>
              <a:t>¸«</a:t>
            </a:r>
            <a:r>
              <a:rPr lang="en-US" sz="2000" b="1" dirty="0" err="1">
                <a:latin typeface="ML-Aathira" pitchFamily="82" charset="0"/>
              </a:rPr>
              <a:t>hcpsS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kaqlw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hnizm</a:t>
            </a:r>
            <a:r>
              <a:rPr lang="en-US" sz="2000" b="1" dirty="0">
                <a:latin typeface="ML-Aathira" pitchFamily="82" charset="0"/>
              </a:rPr>
              <a:t>-</a:t>
            </a:r>
            <a:r>
              <a:rPr lang="en-US" sz="2000" b="1" dirty="0" err="1">
                <a:latin typeface="ML-Aathira" pitchFamily="82" charset="0"/>
              </a:rPr>
              <a:t>kn</a:t>
            </a:r>
            <a:r>
              <a:rPr lang="en-US" sz="2000" b="1" dirty="0">
                <a:latin typeface="ML-Aathira" pitchFamily="82" charset="0"/>
              </a:rPr>
              <a:t>-I-</a:t>
            </a:r>
            <a:r>
              <a:rPr lang="en-US" sz="2000" b="1" dirty="0" err="1">
                <a:latin typeface="ML-Aathira" pitchFamily="82" charset="0"/>
              </a:rPr>
              <a:t>fpsS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kaqlw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Bßm-hn</a:t>
            </a:r>
            <a:r>
              <a:rPr lang="en-US" sz="2000" b="1" dirty="0">
                <a:latin typeface="ML-Aathira" pitchFamily="82" charset="0"/>
              </a:rPr>
              <a:t>-\</a:t>
            </a:r>
            <a:r>
              <a:rPr lang="en-US" sz="2000" b="1" dirty="0" err="1">
                <a:latin typeface="ML-Aathira" pitchFamily="82" charset="0"/>
              </a:rPr>
              <a:t>mÂ</a:t>
            </a:r>
            <a:r>
              <a:rPr lang="en-US" sz="2000" b="1" dirty="0">
                <a:latin typeface="ML-Aathira" pitchFamily="82" charset="0"/>
              </a:rPr>
              <a:t> \</a:t>
            </a:r>
            <a:r>
              <a:rPr lang="en-US" sz="2000" b="1" dirty="0" err="1">
                <a:latin typeface="ML-Aathira" pitchFamily="82" charset="0"/>
              </a:rPr>
              <a:t>bn</a:t>
            </a:r>
            <a:r>
              <a:rPr lang="en-US" sz="2000" b="1" dirty="0">
                <a:latin typeface="ML-Aathira" pitchFamily="82" charset="0"/>
              </a:rPr>
              <a:t>¡-s¸-Sp¶ P\w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anin</a:t>
            </a:r>
            <a:r>
              <a:rPr lang="en-US" sz="2000" b="1" dirty="0">
                <a:latin typeface="ML-Aathira" pitchFamily="82" charset="0"/>
              </a:rPr>
              <a:t>-lm-</a:t>
            </a:r>
            <a:r>
              <a:rPr lang="en-US" sz="2000" b="1" dirty="0" err="1">
                <a:latin typeface="ML-Aathira" pitchFamily="82" charset="0"/>
              </a:rPr>
              <a:t>bpsS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icocw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]</a:t>
            </a:r>
            <a:r>
              <a:rPr lang="en-US" sz="2000" b="1" dirty="0" err="1">
                <a:latin typeface="ML-Aathira" pitchFamily="82" charset="0"/>
              </a:rPr>
              <a:t>ptcm</a:t>
            </a:r>
            <a:r>
              <a:rPr lang="en-US" sz="2000" b="1" dirty="0">
                <a:latin typeface="ML-Aathira" pitchFamily="82" charset="0"/>
              </a:rPr>
              <a:t>-</a:t>
            </a:r>
            <a:r>
              <a:rPr lang="en-US" sz="2000" b="1" dirty="0" err="1">
                <a:latin typeface="ML-Aathira" pitchFamily="82" charset="0"/>
              </a:rPr>
              <a:t>ln</a:t>
            </a:r>
            <a:r>
              <a:rPr lang="en-US" sz="2000" b="1" dirty="0">
                <a:latin typeface="ML-Aathira" pitchFamily="82" charset="0"/>
              </a:rPr>
              <a:t>-X -P\w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]¦p-</a:t>
            </a:r>
            <a:r>
              <a:rPr lang="en-US" sz="2000" b="1" dirty="0" err="1">
                <a:latin typeface="ML-Aathira" pitchFamily="82" charset="0"/>
              </a:rPr>
              <a:t>hbv</a:t>
            </a:r>
            <a:r>
              <a:rPr lang="en-US" sz="2000" b="1" dirty="0">
                <a:latin typeface="ML-Aathira" pitchFamily="82" charset="0"/>
              </a:rPr>
              <a:t>-¡p-¶-h-</a:t>
            </a:r>
            <a:r>
              <a:rPr lang="en-US" sz="2000" b="1" dirty="0" err="1">
                <a:latin typeface="ML-Aathira" pitchFamily="82" charset="0"/>
              </a:rPr>
              <a:t>cpsS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kaqlw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{]</a:t>
            </a:r>
            <a:r>
              <a:rPr lang="en-US" sz="2000" b="1" dirty="0" err="1">
                <a:latin typeface="ML-Aathira" pitchFamily="82" charset="0"/>
              </a:rPr>
              <a:t>hm</a:t>
            </a:r>
            <a:r>
              <a:rPr lang="en-US" sz="2000" b="1" dirty="0">
                <a:latin typeface="ML-Aathira" pitchFamily="82" charset="0"/>
              </a:rPr>
              <a:t>-N-I-P\w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t{]</a:t>
            </a:r>
            <a:r>
              <a:rPr lang="en-US" sz="2000" b="1" dirty="0" err="1">
                <a:latin typeface="ML-Aathira" pitchFamily="82" charset="0"/>
              </a:rPr>
              <a:t>jn</a:t>
            </a:r>
            <a:r>
              <a:rPr lang="en-US" sz="2000" b="1" dirty="0">
                <a:latin typeface="ML-Aathira" pitchFamily="82" charset="0"/>
              </a:rPr>
              <a:t>-X-</a:t>
            </a:r>
            <a:r>
              <a:rPr lang="en-US" sz="2000" b="1" dirty="0" err="1">
                <a:latin typeface="ML-Aathira" pitchFamily="82" charset="0"/>
              </a:rPr>
              <a:t>bmb</a:t>
            </a:r>
            <a:r>
              <a:rPr lang="en-US" sz="2000" b="1" dirty="0">
                <a:latin typeface="ML-Aathira" pitchFamily="82" charset="0"/>
              </a:rPr>
              <a:t> k`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 err="1">
                <a:latin typeface="ML-Aathira" pitchFamily="82" charset="0"/>
              </a:rPr>
              <a:t>XoÀ°m</a:t>
            </a:r>
            <a:r>
              <a:rPr lang="en-US" sz="2000" b="1" dirty="0">
                <a:latin typeface="ML-Aathira" pitchFamily="82" charset="0"/>
              </a:rPr>
              <a:t>-S-I-</a:t>
            </a:r>
            <a:r>
              <a:rPr lang="en-US" sz="2000" b="1" dirty="0" err="1">
                <a:latin typeface="ML-Aathira" pitchFamily="82" charset="0"/>
              </a:rPr>
              <a:t>bmb</a:t>
            </a:r>
            <a:r>
              <a:rPr lang="en-US" sz="2000" b="1" dirty="0">
                <a:latin typeface="ML-Aathira" pitchFamily="82" charset="0"/>
              </a:rPr>
              <a:t> k`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GI-</a:t>
            </a:r>
            <a:r>
              <a:rPr lang="en-US" sz="2000" b="1" dirty="0" err="1">
                <a:latin typeface="ML-Aathira" pitchFamily="82" charset="0"/>
              </a:rPr>
              <a:t>amWv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]cn-ip-²-amWv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ssÇln</a:t>
            </a:r>
            <a:r>
              <a:rPr lang="en-US" sz="2000" b="1" dirty="0">
                <a:latin typeface="ML-Aathira" pitchFamily="82" charset="0"/>
              </a:rPr>
              <a:t>-I-</a:t>
            </a:r>
            <a:r>
              <a:rPr lang="en-US" sz="2000" b="1" dirty="0" err="1">
                <a:latin typeface="ML-Aathira" pitchFamily="82" charset="0"/>
              </a:rPr>
              <a:t>amWv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kmÀh</a:t>
            </a:r>
            <a:r>
              <a:rPr lang="en-US" sz="2000" b="1" dirty="0">
                <a:latin typeface="ML-Aathira" pitchFamily="82" charset="0"/>
              </a:rPr>
              <a:t>-{</a:t>
            </a:r>
            <a:r>
              <a:rPr lang="en-US" sz="2000" b="1" dirty="0" err="1">
                <a:latin typeface="ML-Aathira" pitchFamily="82" charset="0"/>
              </a:rPr>
              <a:t>Xn</a:t>
            </a:r>
            <a:r>
              <a:rPr lang="en-US" sz="2000" b="1" dirty="0">
                <a:latin typeface="ML-Aathira" pitchFamily="82" charset="0"/>
              </a:rPr>
              <a:t>-I-</a:t>
            </a:r>
            <a:r>
              <a:rPr lang="en-US" sz="2000" b="1" dirty="0" err="1">
                <a:latin typeface="ML-Aathira" pitchFamily="82" charset="0"/>
              </a:rPr>
              <a:t>amWv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 err="1">
                <a:latin typeface="ML-Aathira" pitchFamily="82" charset="0"/>
              </a:rPr>
              <a:t>adnbw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k`-bpsS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amXmhpw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amXr-Ibpw</a:t>
            </a:r>
            <a:endParaRPr lang="en-US" sz="2000" b="1" dirty="0">
              <a:latin typeface="ML-Aathira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457200"/>
            <a:ext cx="91440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DÅS¡w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9b782d701ff04e102efcba30a933ec2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57400" y="2542716"/>
            <a:ext cx="4953000" cy="4315284"/>
          </a:xfrm>
          <a:prstGeom prst="rect">
            <a:avLst/>
          </a:prstGeom>
          <a:ln>
            <a:noFill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905001" y="5943601"/>
            <a:ext cx="571500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1501170"/>
            <a:ext cx="81534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Tx/>
              <a:buSzPct val="100000"/>
            </a:pP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     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adnbw</a:t>
            </a: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k`-bpsS</a:t>
            </a: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amXmhpw</a:t>
            </a: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amXr-Ibpw</a:t>
            </a:r>
            <a:endParaRPr lang="en-US" sz="4500" b="1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1026" name="Picture 2" descr="E:\NEW POWER POINT 2013\class 3 bit\1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304800"/>
            <a:ext cx="5346700" cy="119538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28600" y="4267200"/>
            <a:ext cx="8686800" cy="2362200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	Ipcnin³ Nph«nÂ \n¶ adnbs¯ injy\mb tbml¶m\pw, tbml¶ms\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adnb¯n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\pw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Gev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n¨p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sImSp¯t¸mÄ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\s½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Hmtcmcp¯tcbpamWv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Cutim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, adnb¯n\pw adnbs¯ \ap¡pw `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ctaev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n¨Xv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.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Xsâ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A½sb Cutim \ap¡p \evIn.</a:t>
            </a:r>
          </a:p>
        </p:txBody>
      </p:sp>
      <p:pic>
        <p:nvPicPr>
          <p:cNvPr id="1027" name="Picture 3" descr="D:\web photo\class 8\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4200" y="1"/>
            <a:ext cx="2895600" cy="411351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7150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914400" y="1524000"/>
            <a:ext cx="5883342" cy="42473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Clr>
                <a:srgbClr val="FF0000"/>
              </a:buClr>
              <a:buFont typeface="+mj-lt"/>
              <a:buAutoNum type="arabicPeriod"/>
            </a:pP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hN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\w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kzoI-cn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¨ A½</a:t>
            </a:r>
          </a:p>
          <a:p>
            <a:pPr marL="342900" indent="-342900">
              <a:buClr>
                <a:srgbClr val="FF0000"/>
              </a:buClr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adnbw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k`bpsS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A½</a:t>
            </a:r>
          </a:p>
          <a:p>
            <a:pPr marL="342900" indent="-342900">
              <a:buClr>
                <a:srgbClr val="FF0000"/>
              </a:buClr>
              <a:buFont typeface="+mj-lt"/>
              <a:buAutoNum type="arabicPeriod"/>
            </a:pP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adnbw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k`bpsS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{]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Xncq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hpw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amXrIbpw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342900" indent="-342900">
              <a:buClr>
                <a:srgbClr val="FF0000"/>
              </a:buClr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acnb`ànbpsS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hnhn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[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cq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]§Ä</a:t>
            </a:r>
          </a:p>
          <a:p>
            <a:pPr marL="342900" indent="-342900">
              <a:buClr>
                <a:srgbClr val="FF0000"/>
              </a:buClr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adnb¯nsâ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am[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yØyhpw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kwc£Whpw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342900" indent="-342900">
              <a:buClr>
                <a:srgbClr val="FF0000"/>
              </a:buClr>
              <a:buFont typeface="+mj-lt"/>
              <a:buAutoNum type="arabicPeriod"/>
            </a:pP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342900" indent="-342900">
              <a:buClr>
                <a:srgbClr val="FF0000"/>
              </a:buClr>
              <a:buFont typeface="+mj-lt"/>
              <a:buAutoNum type="arabicPeriod"/>
            </a:pP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342900" indent="-342900">
              <a:buClr>
                <a:srgbClr val="FF0000"/>
              </a:buClr>
              <a:buFont typeface="+mj-lt"/>
              <a:buAutoNum type="arabicPeriod"/>
            </a:pP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342900" indent="-342900">
              <a:buClr>
                <a:srgbClr val="FF0000"/>
              </a:buClr>
              <a:buFont typeface="+mj-lt"/>
              <a:buAutoNum type="arabicPeriod"/>
            </a:pP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533400" y="457200"/>
            <a:ext cx="8001000" cy="4191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\w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kzoI-cn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¨ A½</a:t>
            </a:r>
          </a:p>
          <a:p>
            <a:pPr algn="just"/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CXm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IÀ¯m-hnsâ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Zmkn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, 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nsâ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hm¡v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F¶nÂ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`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-¡-s« </a:t>
            </a:r>
            <a:r>
              <a:rPr lang="en-US" sz="3000" dirty="0">
                <a:solidFill>
                  <a:schemeClr val="tx1"/>
                </a:solidFill>
                <a:latin typeface="ML-Aathira" pitchFamily="82" charset="0"/>
              </a:rPr>
              <a:t>(</a:t>
            </a:r>
            <a:r>
              <a:rPr lang="en-US" sz="3000" dirty="0" err="1">
                <a:solidFill>
                  <a:schemeClr val="tx1"/>
                </a:solidFill>
                <a:latin typeface="ML-Aathira" pitchFamily="82" charset="0"/>
              </a:rPr>
              <a:t>eq</a:t>
            </a:r>
            <a:r>
              <a:rPr lang="en-US" sz="3000" dirty="0">
                <a:solidFill>
                  <a:schemeClr val="tx1"/>
                </a:solidFill>
                <a:latin typeface="ML-Aathira" pitchFamily="82" charset="0"/>
              </a:rPr>
              <a:t>¡ 1, 38).</a:t>
            </a:r>
          </a:p>
          <a:p>
            <a:pPr algn="just"/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ssZh-lnXw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\nd-th-äp-hm³ k¶-²-bmb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adn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-b-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amWv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ssZh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-]p-{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Xsâ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A½-bmbn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amdn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-b-Xv.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Cutim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Xsâ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A½bpsS al-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Xz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ambn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FSp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-¯p-]-d-ªXv A½bpsS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\{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ih-Whpw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AXn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-\-\p-k-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cn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-¨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pÅ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Pohn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-X-hp-am-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Wv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</p:txBody>
      </p:sp>
      <p:pic>
        <p:nvPicPr>
          <p:cNvPr id="2051" name="Picture 3" descr="D:\web photo\class 8\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7600" y="4343401"/>
            <a:ext cx="1746889" cy="2514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533400" y="533400"/>
            <a:ext cx="8077200" cy="31242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adnbw k`bpsS A½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k`micoc¯nsâ incÊmb aninlmbv¡v P·w sImSp¯ adnbw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aninlmbpsS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icocamb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k`bv¡p P·w sImSp¡p¶Xnepw ]¦mfnbmbn. AXn\mÂ, AhÄ incÊmb aninlmbpsS am{XaÃ AhnSps¯ icocamb k`bpsSbpw A½bmbn amdn.</a:t>
            </a:r>
          </a:p>
        </p:txBody>
      </p:sp>
      <p:pic>
        <p:nvPicPr>
          <p:cNvPr id="4098" name="Picture 2" descr="D:\web photo\class 8\mama mary HD wallpaper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4061354"/>
            <a:ext cx="3810000" cy="279664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533400" y="457200"/>
            <a:ext cx="8001000" cy="5105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adnbw k`bpsS {]Xncq]hpw amXrIbpw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ssZh¯n\v Akm[yambn H¶panÃ F¶pd¨p hnizkn¨p {]hÀ¯n¨ adnbs¯ IÀ¯mhcpfns¨bvXh 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ndthäp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sa¶p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hnizkn¨hÄ `mKyhXnbmIp¶p F¶v Gäp ]dªv XeapdIÄ hW§p¶p. </a:t>
            </a:r>
          </a:p>
          <a:p>
            <a:pPr algn="just"/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hnizmk¯nepw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D]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hnbnepw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aninlmtbmSpÅ ]cn]qÀW  hnizkvXXbnepw adnbw k`bv¡v amXrIbmWv</a:t>
            </a:r>
          </a:p>
          <a:p>
            <a:pPr algn="just"/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ssZh¯n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\p Xs¶¯s¶ 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cn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qÀ®ambpw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kaÀ¸n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¨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adnbw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hnizkvXXbpsSbpw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kaÀ¸W¯nsâbpw {]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Xncq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amWv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D:\web photo\class 8\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08421" y="3352800"/>
            <a:ext cx="2535580" cy="3505200"/>
          </a:xfrm>
          <a:prstGeom prst="rect">
            <a:avLst/>
          </a:prstGeom>
          <a:noFill/>
        </p:spPr>
      </p:pic>
      <p:pic>
        <p:nvPicPr>
          <p:cNvPr id="3074" name="Picture 2" descr="D:\web photo\class 8\17.jpg"/>
          <p:cNvPicPr>
            <a:picLocks noChangeAspect="1" noChangeArrowheads="1"/>
          </p:cNvPicPr>
          <p:nvPr/>
        </p:nvPicPr>
        <p:blipFill>
          <a:blip r:embed="rId3"/>
          <a:srcRect b="6250"/>
          <a:stretch>
            <a:fillRect/>
          </a:stretch>
        </p:blipFill>
        <p:spPr bwMode="auto">
          <a:xfrm>
            <a:off x="-1" y="0"/>
            <a:ext cx="4155033" cy="3429000"/>
          </a:xfrm>
          <a:prstGeom prst="rect">
            <a:avLst/>
          </a:prstGeom>
          <a:noFill/>
        </p:spPr>
      </p:pic>
      <p:pic>
        <p:nvPicPr>
          <p:cNvPr id="3075" name="Picture 3" descr="D:\web photo\class 8\18.jpg"/>
          <p:cNvPicPr>
            <a:picLocks noChangeAspect="1" noChangeArrowheads="1"/>
          </p:cNvPicPr>
          <p:nvPr/>
        </p:nvPicPr>
        <p:blipFill>
          <a:blip r:embed="rId4"/>
          <a:srcRect b="8163"/>
          <a:stretch>
            <a:fillRect/>
          </a:stretch>
        </p:blipFill>
        <p:spPr bwMode="auto">
          <a:xfrm>
            <a:off x="6622125" y="0"/>
            <a:ext cx="2521875" cy="3429000"/>
          </a:xfrm>
          <a:prstGeom prst="rect">
            <a:avLst/>
          </a:prstGeom>
          <a:noFill/>
        </p:spPr>
      </p:pic>
      <p:pic>
        <p:nvPicPr>
          <p:cNvPr id="3077" name="Picture 5" descr="D:\web photo\class 8\2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14800" y="0"/>
            <a:ext cx="2514600" cy="3429000"/>
          </a:xfrm>
          <a:prstGeom prst="rect">
            <a:avLst/>
          </a:prstGeom>
          <a:noFill/>
        </p:spPr>
      </p:pic>
      <p:pic>
        <p:nvPicPr>
          <p:cNvPr id="8" name="Picture 2" descr="D:\web photo\class 8\mother mary wallpaper (3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57400" y="3428999"/>
            <a:ext cx="4572000" cy="3429001"/>
          </a:xfrm>
          <a:prstGeom prst="rect">
            <a:avLst/>
          </a:prstGeom>
          <a:noFill/>
        </p:spPr>
      </p:pic>
      <p:pic>
        <p:nvPicPr>
          <p:cNvPr id="3078" name="Picture 6" descr="D:\web photo\class 8\2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3429000"/>
            <a:ext cx="2420871" cy="342900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7902</TotalTime>
  <Words>402</Words>
  <Application>Microsoft Office PowerPoint</Application>
  <PresentationFormat>On-screen Show (4:3)</PresentationFormat>
  <Paragraphs>91</Paragraphs>
  <Slides>17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Trek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സീറോ മലബാർ സഭയുടെ വിശ്വാസ പരിശീലന പാഠാവലി</dc:title>
  <dc:creator>user</dc:creator>
  <cp:lastModifiedBy>Administrator</cp:lastModifiedBy>
  <cp:revision>328</cp:revision>
  <dcterms:created xsi:type="dcterms:W3CDTF">2013-05-21T03:50:53Z</dcterms:created>
  <dcterms:modified xsi:type="dcterms:W3CDTF">2013-10-09T09:29:00Z</dcterms:modified>
</cp:coreProperties>
</file>